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>
        <p:scale>
          <a:sx n="75" d="100"/>
          <a:sy n="75" d="100"/>
        </p:scale>
        <p:origin x="1380" y="51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6/11/relationships/changesInfo" Target="changesInfos/changesInfo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Xinyi Shen" userId="c45f212b-5789-4129-bf03-1592b57bd5dd" providerId="ADAL" clId="{AF425828-E297-4363-821D-64D5F1E25791}"/>
    <pc:docChg chg="custSel addSld modSld">
      <pc:chgData name="Xinyi Shen" userId="c45f212b-5789-4129-bf03-1592b57bd5dd" providerId="ADAL" clId="{AF425828-E297-4363-821D-64D5F1E25791}" dt="2023-03-10T00:23:51.548" v="211" actId="1076"/>
      <pc:docMkLst>
        <pc:docMk/>
      </pc:docMkLst>
      <pc:sldChg chg="addSp delSp modSp add">
        <pc:chgData name="Xinyi Shen" userId="c45f212b-5789-4129-bf03-1592b57bd5dd" providerId="ADAL" clId="{AF425828-E297-4363-821D-64D5F1E25791}" dt="2023-03-10T00:23:51.548" v="211" actId="1076"/>
        <pc:sldMkLst>
          <pc:docMk/>
          <pc:sldMk cId="2621314357" sldId="256"/>
        </pc:sldMkLst>
        <pc:spChg chg="del">
          <ac:chgData name="Xinyi Shen" userId="c45f212b-5789-4129-bf03-1592b57bd5dd" providerId="ADAL" clId="{AF425828-E297-4363-821D-64D5F1E25791}" dt="2023-03-09T23:49:07.435" v="1" actId="478"/>
          <ac:spMkLst>
            <pc:docMk/>
            <pc:sldMk cId="2621314357" sldId="256"/>
            <ac:spMk id="2" creationId="{17481C5E-2AC9-47E2-9FBC-F41DD315376B}"/>
          </ac:spMkLst>
        </pc:spChg>
        <pc:spChg chg="del">
          <ac:chgData name="Xinyi Shen" userId="c45f212b-5789-4129-bf03-1592b57bd5dd" providerId="ADAL" clId="{AF425828-E297-4363-821D-64D5F1E25791}" dt="2023-03-09T23:49:08.511" v="2" actId="478"/>
          <ac:spMkLst>
            <pc:docMk/>
            <pc:sldMk cId="2621314357" sldId="256"/>
            <ac:spMk id="3" creationId="{2B2ADB43-BBE5-4C76-A5BD-8D372BFBB1FC}"/>
          </ac:spMkLst>
        </pc:spChg>
        <pc:spChg chg="add mod">
          <ac:chgData name="Xinyi Shen" userId="c45f212b-5789-4129-bf03-1592b57bd5dd" providerId="ADAL" clId="{AF425828-E297-4363-821D-64D5F1E25791}" dt="2023-03-10T00:19:10.490" v="201" actId="164"/>
          <ac:spMkLst>
            <pc:docMk/>
            <pc:sldMk cId="2621314357" sldId="256"/>
            <ac:spMk id="19" creationId="{8E13F7DD-C759-4349-91C8-EA82958B8B05}"/>
          </ac:spMkLst>
        </pc:spChg>
        <pc:spChg chg="add mod">
          <ac:chgData name="Xinyi Shen" userId="c45f212b-5789-4129-bf03-1592b57bd5dd" providerId="ADAL" clId="{AF425828-E297-4363-821D-64D5F1E25791}" dt="2023-03-10T00:19:10.490" v="201" actId="164"/>
          <ac:spMkLst>
            <pc:docMk/>
            <pc:sldMk cId="2621314357" sldId="256"/>
            <ac:spMk id="20" creationId="{4C5D77EA-EC50-408D-BF4E-885937A0867F}"/>
          </ac:spMkLst>
        </pc:spChg>
        <pc:spChg chg="add mod">
          <ac:chgData name="Xinyi Shen" userId="c45f212b-5789-4129-bf03-1592b57bd5dd" providerId="ADAL" clId="{AF425828-E297-4363-821D-64D5F1E25791}" dt="2023-03-10T00:19:10.490" v="201" actId="164"/>
          <ac:spMkLst>
            <pc:docMk/>
            <pc:sldMk cId="2621314357" sldId="256"/>
            <ac:spMk id="21" creationId="{7B534EF8-4D33-4605-9DC8-76A6F89B9D47}"/>
          </ac:spMkLst>
        </pc:spChg>
        <pc:spChg chg="add mod">
          <ac:chgData name="Xinyi Shen" userId="c45f212b-5789-4129-bf03-1592b57bd5dd" providerId="ADAL" clId="{AF425828-E297-4363-821D-64D5F1E25791}" dt="2023-03-10T00:19:10.490" v="201" actId="164"/>
          <ac:spMkLst>
            <pc:docMk/>
            <pc:sldMk cId="2621314357" sldId="256"/>
            <ac:spMk id="22" creationId="{B63DE141-773E-4C63-AB64-4C5E4321AE4A}"/>
          </ac:spMkLst>
        </pc:spChg>
        <pc:grpChg chg="add mod">
          <ac:chgData name="Xinyi Shen" userId="c45f212b-5789-4129-bf03-1592b57bd5dd" providerId="ADAL" clId="{AF425828-E297-4363-821D-64D5F1E25791}" dt="2023-03-10T00:20:47.783" v="210" actId="164"/>
          <ac:grpSpMkLst>
            <pc:docMk/>
            <pc:sldMk cId="2621314357" sldId="256"/>
            <ac:grpSpMk id="24" creationId="{E7B2F1EA-DCE2-43E3-AF83-A80628624A6E}"/>
          </ac:grpSpMkLst>
        </pc:grpChg>
        <pc:grpChg chg="add mod">
          <ac:chgData name="Xinyi Shen" userId="c45f212b-5789-4129-bf03-1592b57bd5dd" providerId="ADAL" clId="{AF425828-E297-4363-821D-64D5F1E25791}" dt="2023-03-10T00:23:51.548" v="211" actId="1076"/>
          <ac:grpSpMkLst>
            <pc:docMk/>
            <pc:sldMk cId="2621314357" sldId="256"/>
            <ac:grpSpMk id="31" creationId="{9EADBBBE-32A6-42EB-AFFF-B8B6A03E4E9E}"/>
          </ac:grpSpMkLst>
        </pc:grpChg>
        <pc:picChg chg="add del mod">
          <ac:chgData name="Xinyi Shen" userId="c45f212b-5789-4129-bf03-1592b57bd5dd" providerId="ADAL" clId="{AF425828-E297-4363-821D-64D5F1E25791}" dt="2023-03-09T23:51:32.704" v="11" actId="478"/>
          <ac:picMkLst>
            <pc:docMk/>
            <pc:sldMk cId="2621314357" sldId="256"/>
            <ac:picMk id="4" creationId="{25BCE084-5097-4237-8C0A-7520BB97B5D0}"/>
          </ac:picMkLst>
        </pc:picChg>
        <pc:picChg chg="add del mod">
          <ac:chgData name="Xinyi Shen" userId="c45f212b-5789-4129-bf03-1592b57bd5dd" providerId="ADAL" clId="{AF425828-E297-4363-821D-64D5F1E25791}" dt="2023-03-09T23:51:04.663" v="9" actId="478"/>
          <ac:picMkLst>
            <pc:docMk/>
            <pc:sldMk cId="2621314357" sldId="256"/>
            <ac:picMk id="5" creationId="{83C9A6F6-029C-48FE-B5D8-478DDCB567A1}"/>
          </ac:picMkLst>
        </pc:picChg>
        <pc:picChg chg="add mod">
          <ac:chgData name="Xinyi Shen" userId="c45f212b-5789-4129-bf03-1592b57bd5dd" providerId="ADAL" clId="{AF425828-E297-4363-821D-64D5F1E25791}" dt="2023-03-10T00:19:10.490" v="201" actId="164"/>
          <ac:picMkLst>
            <pc:docMk/>
            <pc:sldMk cId="2621314357" sldId="256"/>
            <ac:picMk id="6" creationId="{C1B4DE0B-F6D9-4CC2-953B-C2B7272CE40F}"/>
          </ac:picMkLst>
        </pc:picChg>
        <pc:picChg chg="add mod">
          <ac:chgData name="Xinyi Shen" userId="c45f212b-5789-4129-bf03-1592b57bd5dd" providerId="ADAL" clId="{AF425828-E297-4363-821D-64D5F1E25791}" dt="2023-03-10T00:19:10.490" v="201" actId="164"/>
          <ac:picMkLst>
            <pc:docMk/>
            <pc:sldMk cId="2621314357" sldId="256"/>
            <ac:picMk id="7" creationId="{11C43CF6-93CA-4EA3-9339-65E9A15961B2}"/>
          </ac:picMkLst>
        </pc:picChg>
        <pc:picChg chg="add del mod">
          <ac:chgData name="Xinyi Shen" userId="c45f212b-5789-4129-bf03-1592b57bd5dd" providerId="ADAL" clId="{AF425828-E297-4363-821D-64D5F1E25791}" dt="2023-03-10T00:00:47.107" v="100" actId="478"/>
          <ac:picMkLst>
            <pc:docMk/>
            <pc:sldMk cId="2621314357" sldId="256"/>
            <ac:picMk id="8" creationId="{38084C47-0F5E-4EDE-907B-A5107D034286}"/>
          </ac:picMkLst>
        </pc:picChg>
        <pc:picChg chg="add del mod">
          <ac:chgData name="Xinyi Shen" userId="c45f212b-5789-4129-bf03-1592b57bd5dd" providerId="ADAL" clId="{AF425828-E297-4363-821D-64D5F1E25791}" dt="2023-03-10T00:00:39.151" v="97" actId="478"/>
          <ac:picMkLst>
            <pc:docMk/>
            <pc:sldMk cId="2621314357" sldId="256"/>
            <ac:picMk id="9" creationId="{994FE668-B6D1-4FC1-934F-5527062EACB5}"/>
          </ac:picMkLst>
        </pc:picChg>
        <pc:picChg chg="add mod">
          <ac:chgData name="Xinyi Shen" userId="c45f212b-5789-4129-bf03-1592b57bd5dd" providerId="ADAL" clId="{AF425828-E297-4363-821D-64D5F1E25791}" dt="2023-03-10T00:19:10.490" v="201" actId="164"/>
          <ac:picMkLst>
            <pc:docMk/>
            <pc:sldMk cId="2621314357" sldId="256"/>
            <ac:picMk id="10" creationId="{2441379F-318C-4BB5-8AA7-D2CD0D883E4A}"/>
          </ac:picMkLst>
        </pc:picChg>
        <pc:picChg chg="add del mod">
          <ac:chgData name="Xinyi Shen" userId="c45f212b-5789-4129-bf03-1592b57bd5dd" providerId="ADAL" clId="{AF425828-E297-4363-821D-64D5F1E25791}" dt="2023-03-10T00:05:57.408" v="127" actId="478"/>
          <ac:picMkLst>
            <pc:docMk/>
            <pc:sldMk cId="2621314357" sldId="256"/>
            <ac:picMk id="11" creationId="{D422FF84-FAA7-48DC-9B6C-DA43956A014A}"/>
          </ac:picMkLst>
        </pc:picChg>
        <pc:picChg chg="add del mod">
          <ac:chgData name="Xinyi Shen" userId="c45f212b-5789-4129-bf03-1592b57bd5dd" providerId="ADAL" clId="{AF425828-E297-4363-821D-64D5F1E25791}" dt="2023-03-10T00:07:21.482" v="131" actId="478"/>
          <ac:picMkLst>
            <pc:docMk/>
            <pc:sldMk cId="2621314357" sldId="256"/>
            <ac:picMk id="12" creationId="{31E5A48D-5E25-42C0-9C21-756E85A6C50C}"/>
          </ac:picMkLst>
        </pc:picChg>
        <pc:picChg chg="add del mod">
          <ac:chgData name="Xinyi Shen" userId="c45f212b-5789-4129-bf03-1592b57bd5dd" providerId="ADAL" clId="{AF425828-E297-4363-821D-64D5F1E25791}" dt="2023-03-10T00:09:02.658" v="141" actId="478"/>
          <ac:picMkLst>
            <pc:docMk/>
            <pc:sldMk cId="2621314357" sldId="256"/>
            <ac:picMk id="13" creationId="{9E127DF3-18F2-4A98-89B3-503BA307051A}"/>
          </ac:picMkLst>
        </pc:picChg>
        <pc:picChg chg="add del mod">
          <ac:chgData name="Xinyi Shen" userId="c45f212b-5789-4129-bf03-1592b57bd5dd" providerId="ADAL" clId="{AF425828-E297-4363-821D-64D5F1E25791}" dt="2023-03-10T00:09:41.401" v="145" actId="478"/>
          <ac:picMkLst>
            <pc:docMk/>
            <pc:sldMk cId="2621314357" sldId="256"/>
            <ac:picMk id="14" creationId="{4E14CB8A-9346-46F1-8C42-D6FAD930629E}"/>
          </ac:picMkLst>
        </pc:picChg>
        <pc:picChg chg="add del mod">
          <ac:chgData name="Xinyi Shen" userId="c45f212b-5789-4129-bf03-1592b57bd5dd" providerId="ADAL" clId="{AF425828-E297-4363-821D-64D5F1E25791}" dt="2023-03-10T00:10:54.577" v="149" actId="478"/>
          <ac:picMkLst>
            <pc:docMk/>
            <pc:sldMk cId="2621314357" sldId="256"/>
            <ac:picMk id="15" creationId="{CC13CFC6-16F7-447E-B91A-CD627152411E}"/>
          </ac:picMkLst>
        </pc:picChg>
        <pc:picChg chg="add del mod">
          <ac:chgData name="Xinyi Shen" userId="c45f212b-5789-4129-bf03-1592b57bd5dd" providerId="ADAL" clId="{AF425828-E297-4363-821D-64D5F1E25791}" dt="2023-03-10T00:13:39.638" v="162" actId="478"/>
          <ac:picMkLst>
            <pc:docMk/>
            <pc:sldMk cId="2621314357" sldId="256"/>
            <ac:picMk id="16" creationId="{29B6BC3C-6DE0-494C-A3FD-F45615E6C51B}"/>
          </ac:picMkLst>
        </pc:picChg>
        <pc:picChg chg="add del mod">
          <ac:chgData name="Xinyi Shen" userId="c45f212b-5789-4129-bf03-1592b57bd5dd" providerId="ADAL" clId="{AF425828-E297-4363-821D-64D5F1E25791}" dt="2023-03-10T00:14:52.966" v="166" actId="478"/>
          <ac:picMkLst>
            <pc:docMk/>
            <pc:sldMk cId="2621314357" sldId="256"/>
            <ac:picMk id="17" creationId="{F1B607E0-E47D-4CAE-8CF0-5EE7C478D05F}"/>
          </ac:picMkLst>
        </pc:picChg>
        <pc:picChg chg="add del mod">
          <ac:chgData name="Xinyi Shen" userId="c45f212b-5789-4129-bf03-1592b57bd5dd" providerId="ADAL" clId="{AF425828-E297-4363-821D-64D5F1E25791}" dt="2023-03-10T00:17:30.569" v="195" actId="478"/>
          <ac:picMkLst>
            <pc:docMk/>
            <pc:sldMk cId="2621314357" sldId="256"/>
            <ac:picMk id="18" creationId="{EA712AEA-D731-4251-B42C-79A648F04A51}"/>
          </ac:picMkLst>
        </pc:picChg>
        <pc:picChg chg="add mod ord">
          <ac:chgData name="Xinyi Shen" userId="c45f212b-5789-4129-bf03-1592b57bd5dd" providerId="ADAL" clId="{AF425828-E297-4363-821D-64D5F1E25791}" dt="2023-03-10T00:19:10.490" v="201" actId="164"/>
          <ac:picMkLst>
            <pc:docMk/>
            <pc:sldMk cId="2621314357" sldId="256"/>
            <ac:picMk id="23" creationId="{8B6E6D1E-2097-473A-A3E1-14E512704F32}"/>
          </ac:picMkLst>
        </pc:picChg>
        <pc:cxnChg chg="add mod">
          <ac:chgData name="Xinyi Shen" userId="c45f212b-5789-4129-bf03-1592b57bd5dd" providerId="ADAL" clId="{AF425828-E297-4363-821D-64D5F1E25791}" dt="2023-03-10T00:20:47.783" v="210" actId="164"/>
          <ac:cxnSpMkLst>
            <pc:docMk/>
            <pc:sldMk cId="2621314357" sldId="256"/>
            <ac:cxnSpMk id="26" creationId="{89EA40D4-4B4B-4008-9692-FB21B1FA9276}"/>
          </ac:cxnSpMkLst>
        </pc:cxnChg>
        <pc:cxnChg chg="add mod">
          <ac:chgData name="Xinyi Shen" userId="c45f212b-5789-4129-bf03-1592b57bd5dd" providerId="ADAL" clId="{AF425828-E297-4363-821D-64D5F1E25791}" dt="2023-03-10T00:20:47.783" v="210" actId="164"/>
          <ac:cxnSpMkLst>
            <pc:docMk/>
            <pc:sldMk cId="2621314357" sldId="256"/>
            <ac:cxnSpMk id="27" creationId="{ED6BF8D3-7CC2-4A0C-BF45-D4AF7BFDD7CB}"/>
          </ac:cxnSpMkLst>
        </pc:cxn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B96DA2-CECA-4A69-9B9D-54CBE49E14F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72E349A9-8DBF-4CA3-9D3C-C1CC5179465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2A5D6F1-A9D5-401B-8E77-D2237ECC2C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B82FBF-E4CB-4E06-BD50-B913D4660296}" type="datetimeFigureOut">
              <a:rPr lang="en-GB" smtClean="0"/>
              <a:t>09/03/2023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F43CC1C-CAD7-433F-92E3-81C554F40B0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6EA3B4A-2FF3-4344-A398-3F119F0794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014E0B-5872-46D0-AAE4-4D9201AC008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2531576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DA6C53-23DF-42CF-AB3E-48A69DEC3C3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694F7343-6FE6-427B-A3AC-CA7921AA323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BE0DB81-9C00-425D-BF96-9BBD6835CB7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B82FBF-E4CB-4E06-BD50-B913D4660296}" type="datetimeFigureOut">
              <a:rPr lang="en-GB" smtClean="0"/>
              <a:t>09/03/2023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3612477-21A1-436F-9DD9-3D4C4B1E7FB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6385789-ED2F-42C4-8BB7-D22489D86A7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014E0B-5872-46D0-AAE4-4D9201AC008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7869632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E78B4D76-1184-428E-A492-28F2CFA2C3B0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D9155D3-77AA-4086-9E08-2D85459064F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594BBFF-8AA3-4944-9260-4E06FF6EAF2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B82FBF-E4CB-4E06-BD50-B913D4660296}" type="datetimeFigureOut">
              <a:rPr lang="en-GB" smtClean="0"/>
              <a:t>09/03/2023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AB00B01-5749-4E42-B755-0C31FB68B70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27DEE00-8241-4FAE-8C02-0F08530AA9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014E0B-5872-46D0-AAE4-4D9201AC008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0970258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7EA061-D9DE-42ED-ADDE-5A9D97E789C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84BF3EC-7EBA-4897-B0C7-965CDCB8015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1B718DD-E27D-4D05-9A7F-5E31D9C5EAA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B82FBF-E4CB-4E06-BD50-B913D4660296}" type="datetimeFigureOut">
              <a:rPr lang="en-GB" smtClean="0"/>
              <a:t>09/03/2023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516B742-8FFB-4F9E-9160-D8E15700B26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B3E8AAE-BE92-4DEC-BD6A-131B5F8CDE2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014E0B-5872-46D0-AAE4-4D9201AC008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5287416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409DCB7-ABAF-4189-9D2A-CAD79F0E17B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056E1E1-E693-4A86-8190-8F2A33EDDB2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3EA5FC1-B065-401B-9AC5-6B957673679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B82FBF-E4CB-4E06-BD50-B913D4660296}" type="datetimeFigureOut">
              <a:rPr lang="en-GB" smtClean="0"/>
              <a:t>09/03/2023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2E55E4F-788E-4BE0-949E-0952F367A78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B309A67-1DCB-4AE8-83E9-501B7E04A36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014E0B-5872-46D0-AAE4-4D9201AC008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877334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1933631-A8BC-42E4-A2A8-D7F53D3A84C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5F6BC4C-1278-4908-A831-CF2AF7ED1169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EE6BA34-3403-4ABB-B091-AC9B2C8781B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078AFFC-0058-4EA8-BFC2-7DA26D6BCB6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B82FBF-E4CB-4E06-BD50-B913D4660296}" type="datetimeFigureOut">
              <a:rPr lang="en-GB" smtClean="0"/>
              <a:t>09/03/2023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70DADB-8561-4575-AFF1-A0F3DEBBDE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FBCFF58-E227-41B2-8771-E56B3537C5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014E0B-5872-46D0-AAE4-4D9201AC008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211000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AE1B74A-577E-443F-9ACE-5E19B611745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FF1BDA7-8DAB-4677-9216-77DE73992A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FD2B179-E0C1-40D9-8551-F9CE82755D7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172024F-E18E-44AD-8AD9-E1562CF7986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3F95A76F-0F40-401C-AF49-082D6B69B9E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7A07D2D1-1528-470A-B036-F6B71248171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B82FBF-E4CB-4E06-BD50-B913D4660296}" type="datetimeFigureOut">
              <a:rPr lang="en-GB" smtClean="0"/>
              <a:t>09/03/2023</a:t>
            </a:fld>
            <a:endParaRPr lang="en-GB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6848C24-4D52-4D39-B02F-19D0825908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B82EB34-DC25-452D-8063-4E87341F2A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014E0B-5872-46D0-AAE4-4D9201AC008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6477651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8FC5917-A2D0-47AB-8504-0C20D903DCC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D639A55-3546-457B-9305-2B3F87B992E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B82FBF-E4CB-4E06-BD50-B913D4660296}" type="datetimeFigureOut">
              <a:rPr lang="en-GB" smtClean="0"/>
              <a:t>09/03/2023</a:t>
            </a:fld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EF1E1FC-A19E-4FBD-920E-AD0DD97A456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FA9CE4A-F5A6-4A5C-AC4D-EEAD470254C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014E0B-5872-46D0-AAE4-4D9201AC008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421611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B2834EE-9903-4835-B4E5-501E683222B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B82FBF-E4CB-4E06-BD50-B913D4660296}" type="datetimeFigureOut">
              <a:rPr lang="en-GB" smtClean="0"/>
              <a:t>09/03/2023</a:t>
            </a:fld>
            <a:endParaRPr lang="en-GB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C09F183A-F0C0-4BAE-A54B-3F8C75BDAB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11F35E31-C95B-401B-BBD6-048A9E5378E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014E0B-5872-46D0-AAE4-4D9201AC008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061755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7D01A08-78A0-4089-8C24-3C69E8C841D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CAA0335-1D35-478D-A5F6-4003E57C54F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3E53AE1-4D2D-4DEC-AA83-1202C620354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A10DC9F-55E7-4CE9-9246-3BD00A745B1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B82FBF-E4CB-4E06-BD50-B913D4660296}" type="datetimeFigureOut">
              <a:rPr lang="en-GB" smtClean="0"/>
              <a:t>09/03/2023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422E580-E7DC-49E7-A9DF-2C1E8FA2734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E3BF775-AECD-4904-9BA9-178341F7D6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014E0B-5872-46D0-AAE4-4D9201AC008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2935601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FB71F42-295D-46BD-AC28-DDA67E61E68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76E3D5C-7D7A-4D42-B9FC-2AA81E484B42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2E58DAF-8A9D-435C-B05B-63B67FF7703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8224D66-7505-4DAC-90BD-C9303C76A32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B82FBF-E4CB-4E06-BD50-B913D4660296}" type="datetimeFigureOut">
              <a:rPr lang="en-GB" smtClean="0"/>
              <a:t>09/03/2023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1C238BC-1E15-4BF8-947A-7C9DDAC11C3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125E469-60BE-409A-87C7-A90A18A8749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014E0B-5872-46D0-AAE4-4D9201AC008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0161702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E815320-C2BF-4DF3-AE91-D0CC25B118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B331E08-7000-4EC4-8432-65D7B92B45C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EBCBADC-2C87-452C-BC40-B5D2CB0F216C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DB82FBF-E4CB-4E06-BD50-B913D4660296}" type="datetimeFigureOut">
              <a:rPr lang="en-GB" smtClean="0"/>
              <a:t>09/03/2023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FB6DFDD-C0D8-4D05-AFEE-8D284A485E3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7768F25-D304-4D36-AD7F-205004EECE8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6014E0B-5872-46D0-AAE4-4D9201AC008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8093717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Relationship Id="rId5" Type="http://schemas.openxmlformats.org/officeDocument/2006/relationships/image" Target="../media/image4.emf"/><Relationship Id="rId4" Type="http://schemas.openxmlformats.org/officeDocument/2006/relationships/image" Target="../media/image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1" name="Group 30">
            <a:extLst>
              <a:ext uri="{FF2B5EF4-FFF2-40B4-BE49-F238E27FC236}">
                <a16:creationId xmlns:a16="http://schemas.microsoft.com/office/drawing/2014/main" id="{9EADBBBE-32A6-42EB-AFFF-B8B6A03E4E9E}"/>
              </a:ext>
            </a:extLst>
          </p:cNvPr>
          <p:cNvGrpSpPr/>
          <p:nvPr/>
        </p:nvGrpSpPr>
        <p:grpSpPr>
          <a:xfrm>
            <a:off x="979925" y="570012"/>
            <a:ext cx="5840780" cy="5990215"/>
            <a:chOff x="912191" y="-14188"/>
            <a:chExt cx="5840780" cy="5990215"/>
          </a:xfrm>
        </p:grpSpPr>
        <p:grpSp>
          <p:nvGrpSpPr>
            <p:cNvPr id="24" name="Group 23">
              <a:extLst>
                <a:ext uri="{FF2B5EF4-FFF2-40B4-BE49-F238E27FC236}">
                  <a16:creationId xmlns:a16="http://schemas.microsoft.com/office/drawing/2014/main" id="{E7B2F1EA-DCE2-43E3-AF83-A80628624A6E}"/>
                </a:ext>
              </a:extLst>
            </p:cNvPr>
            <p:cNvGrpSpPr/>
            <p:nvPr/>
          </p:nvGrpSpPr>
          <p:grpSpPr>
            <a:xfrm>
              <a:off x="912191" y="-14188"/>
              <a:ext cx="5840780" cy="5990215"/>
              <a:chOff x="912191" y="-14188"/>
              <a:chExt cx="5840780" cy="5990215"/>
            </a:xfrm>
          </p:grpSpPr>
          <p:pic>
            <p:nvPicPr>
              <p:cNvPr id="23" name="Picture 22">
                <a:extLst>
                  <a:ext uri="{FF2B5EF4-FFF2-40B4-BE49-F238E27FC236}">
                    <a16:creationId xmlns:a16="http://schemas.microsoft.com/office/drawing/2014/main" id="{8B6E6D1E-2097-473A-A3E1-14E512704F32}"/>
                  </a:ext>
                </a:extLst>
              </p:cNvPr>
              <p:cNvPicPr>
                <a:picLocks noChangeAspect="1"/>
              </p:cNvPicPr>
              <p:nvPr/>
            </p:nvPicPr>
            <p:blipFill>
              <a:blip r:embed="rId2"/>
              <a:stretch>
                <a:fillRect/>
              </a:stretch>
            </p:blipFill>
            <p:spPr>
              <a:xfrm>
                <a:off x="3926971" y="3088538"/>
                <a:ext cx="2628000" cy="2815714"/>
              </a:xfrm>
              <a:prstGeom prst="rect">
                <a:avLst/>
              </a:prstGeom>
            </p:spPr>
          </p:pic>
          <p:pic>
            <p:nvPicPr>
              <p:cNvPr id="6" name="Picture 5">
                <a:extLst>
                  <a:ext uri="{FF2B5EF4-FFF2-40B4-BE49-F238E27FC236}">
                    <a16:creationId xmlns:a16="http://schemas.microsoft.com/office/drawing/2014/main" id="{C1B4DE0B-F6D9-4CC2-953B-C2B7272CE40F}"/>
                  </a:ext>
                </a:extLst>
              </p:cNvPr>
              <p:cNvPicPr>
                <a:picLocks noChangeAspect="1"/>
              </p:cNvPicPr>
              <p:nvPr/>
            </p:nvPicPr>
            <p:blipFill>
              <a:blip r:embed="rId3"/>
              <a:stretch>
                <a:fillRect/>
              </a:stretch>
            </p:blipFill>
            <p:spPr>
              <a:xfrm>
                <a:off x="3728971" y="-14188"/>
                <a:ext cx="3024000" cy="3102726"/>
              </a:xfrm>
              <a:prstGeom prst="rect">
                <a:avLst/>
              </a:prstGeom>
            </p:spPr>
          </p:pic>
          <p:pic>
            <p:nvPicPr>
              <p:cNvPr id="7" name="Picture 6">
                <a:extLst>
                  <a:ext uri="{FF2B5EF4-FFF2-40B4-BE49-F238E27FC236}">
                    <a16:creationId xmlns:a16="http://schemas.microsoft.com/office/drawing/2014/main" id="{11C43CF6-93CA-4EA3-9339-65E9A15961B2}"/>
                  </a:ext>
                </a:extLst>
              </p:cNvPr>
              <p:cNvPicPr>
                <a:picLocks noChangeAspect="1"/>
              </p:cNvPicPr>
              <p:nvPr/>
            </p:nvPicPr>
            <p:blipFill>
              <a:blip r:embed="rId4"/>
              <a:stretch>
                <a:fillRect/>
              </a:stretch>
            </p:blipFill>
            <p:spPr>
              <a:xfrm>
                <a:off x="912191" y="1"/>
                <a:ext cx="3024000" cy="3088537"/>
              </a:xfrm>
              <a:prstGeom prst="rect">
                <a:avLst/>
              </a:prstGeom>
            </p:spPr>
          </p:pic>
          <p:pic>
            <p:nvPicPr>
              <p:cNvPr id="10" name="Picture 9">
                <a:extLst>
                  <a:ext uri="{FF2B5EF4-FFF2-40B4-BE49-F238E27FC236}">
                    <a16:creationId xmlns:a16="http://schemas.microsoft.com/office/drawing/2014/main" id="{2441379F-318C-4BB5-8AA7-D2CD0D883E4A}"/>
                  </a:ext>
                </a:extLst>
              </p:cNvPr>
              <p:cNvPicPr>
                <a:picLocks noChangeAspect="1"/>
              </p:cNvPicPr>
              <p:nvPr/>
            </p:nvPicPr>
            <p:blipFill>
              <a:blip r:embed="rId5"/>
              <a:stretch>
                <a:fillRect/>
              </a:stretch>
            </p:blipFill>
            <p:spPr>
              <a:xfrm>
                <a:off x="956971" y="3033778"/>
                <a:ext cx="2772000" cy="2942249"/>
              </a:xfrm>
              <a:prstGeom prst="rect">
                <a:avLst/>
              </a:prstGeom>
            </p:spPr>
          </p:pic>
          <p:sp>
            <p:nvSpPr>
              <p:cNvPr id="19" name="TextBox 18">
                <a:extLst>
                  <a:ext uri="{FF2B5EF4-FFF2-40B4-BE49-F238E27FC236}">
                    <a16:creationId xmlns:a16="http://schemas.microsoft.com/office/drawing/2014/main" id="{8E13F7DD-C759-4349-91C8-EA82958B8B05}"/>
                  </a:ext>
                </a:extLst>
              </p:cNvPr>
              <p:cNvSpPr txBox="1"/>
              <p:nvPr/>
            </p:nvSpPr>
            <p:spPr>
              <a:xfrm>
                <a:off x="996727" y="384313"/>
                <a:ext cx="463827" cy="27699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200" dirty="0">
                    <a:latin typeface="Arial" panose="020B0604020202020204" pitchFamily="34" charset="0"/>
                    <a:cs typeface="Arial" panose="020B0604020202020204" pitchFamily="34" charset="0"/>
                  </a:rPr>
                  <a:t>(a)</a:t>
                </a:r>
              </a:p>
            </p:txBody>
          </p:sp>
          <p:sp>
            <p:nvSpPr>
              <p:cNvPr id="20" name="TextBox 19">
                <a:extLst>
                  <a:ext uri="{FF2B5EF4-FFF2-40B4-BE49-F238E27FC236}">
                    <a16:creationId xmlns:a16="http://schemas.microsoft.com/office/drawing/2014/main" id="{4C5D77EA-EC50-408D-BF4E-885937A0867F}"/>
                  </a:ext>
                </a:extLst>
              </p:cNvPr>
              <p:cNvSpPr txBox="1"/>
              <p:nvPr/>
            </p:nvSpPr>
            <p:spPr>
              <a:xfrm>
                <a:off x="3813507" y="384312"/>
                <a:ext cx="463827" cy="27699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200" dirty="0">
                    <a:latin typeface="Arial" panose="020B0604020202020204" pitchFamily="34" charset="0"/>
                    <a:cs typeface="Arial" panose="020B0604020202020204" pitchFamily="34" charset="0"/>
                  </a:rPr>
                  <a:t>(b)</a:t>
                </a:r>
              </a:p>
            </p:txBody>
          </p:sp>
          <p:sp>
            <p:nvSpPr>
              <p:cNvPr id="21" name="TextBox 20">
                <a:extLst>
                  <a:ext uri="{FF2B5EF4-FFF2-40B4-BE49-F238E27FC236}">
                    <a16:creationId xmlns:a16="http://schemas.microsoft.com/office/drawing/2014/main" id="{7B534EF8-4D33-4605-9DC8-76A6F89B9D47}"/>
                  </a:ext>
                </a:extLst>
              </p:cNvPr>
              <p:cNvSpPr txBox="1"/>
              <p:nvPr/>
            </p:nvSpPr>
            <p:spPr>
              <a:xfrm>
                <a:off x="956971" y="3334349"/>
                <a:ext cx="463827" cy="27699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200" dirty="0">
                    <a:latin typeface="Arial" panose="020B0604020202020204" pitchFamily="34" charset="0"/>
                    <a:cs typeface="Arial" panose="020B0604020202020204" pitchFamily="34" charset="0"/>
                  </a:rPr>
                  <a:t>(c)</a:t>
                </a:r>
              </a:p>
            </p:txBody>
          </p:sp>
          <p:sp>
            <p:nvSpPr>
              <p:cNvPr id="22" name="TextBox 21">
                <a:extLst>
                  <a:ext uri="{FF2B5EF4-FFF2-40B4-BE49-F238E27FC236}">
                    <a16:creationId xmlns:a16="http://schemas.microsoft.com/office/drawing/2014/main" id="{B63DE141-773E-4C63-AB64-4C5E4321AE4A}"/>
                  </a:ext>
                </a:extLst>
              </p:cNvPr>
              <p:cNvSpPr txBox="1"/>
              <p:nvPr/>
            </p:nvSpPr>
            <p:spPr>
              <a:xfrm>
                <a:off x="3813507" y="3334349"/>
                <a:ext cx="463827" cy="27699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200" dirty="0">
                    <a:latin typeface="Arial" panose="020B0604020202020204" pitchFamily="34" charset="0"/>
                    <a:cs typeface="Arial" panose="020B0604020202020204" pitchFamily="34" charset="0"/>
                  </a:rPr>
                  <a:t>(d)</a:t>
                </a:r>
              </a:p>
            </p:txBody>
          </p:sp>
        </p:grpSp>
        <p:cxnSp>
          <p:nvCxnSpPr>
            <p:cNvPr id="26" name="Straight Arrow Connector 25">
              <a:extLst>
                <a:ext uri="{FF2B5EF4-FFF2-40B4-BE49-F238E27FC236}">
                  <a16:creationId xmlns:a16="http://schemas.microsoft.com/office/drawing/2014/main" id="{89EA40D4-4B4B-4008-9692-FB21B1FA9276}"/>
                </a:ext>
              </a:extLst>
            </p:cNvPr>
            <p:cNvCxnSpPr>
              <a:cxnSpLocks/>
            </p:cNvCxnSpPr>
            <p:nvPr/>
          </p:nvCxnSpPr>
          <p:spPr>
            <a:xfrm flipH="1" flipV="1">
              <a:off x="2342971" y="3708400"/>
              <a:ext cx="736780" cy="374650"/>
            </a:xfrm>
            <a:prstGeom prst="straightConnector1">
              <a:avLst/>
            </a:prstGeom>
            <a:ln w="12700">
              <a:tailEnd type="triangle"/>
            </a:ln>
          </p:spPr>
          <p:style>
            <a:lnRef idx="3">
              <a:schemeClr val="dk1"/>
            </a:lnRef>
            <a:fillRef idx="0">
              <a:schemeClr val="dk1"/>
            </a:fillRef>
            <a:effectRef idx="2">
              <a:schemeClr val="dk1"/>
            </a:effectRef>
            <a:fontRef idx="minor">
              <a:schemeClr val="tx1"/>
            </a:fontRef>
          </p:style>
        </p:cxnSp>
        <p:cxnSp>
          <p:nvCxnSpPr>
            <p:cNvPr id="27" name="Straight Arrow Connector 26">
              <a:extLst>
                <a:ext uri="{FF2B5EF4-FFF2-40B4-BE49-F238E27FC236}">
                  <a16:creationId xmlns:a16="http://schemas.microsoft.com/office/drawing/2014/main" id="{ED6BF8D3-7CC2-4A0C-BF45-D4AF7BFDD7CB}"/>
                </a:ext>
              </a:extLst>
            </p:cNvPr>
            <p:cNvCxnSpPr>
              <a:cxnSpLocks/>
            </p:cNvCxnSpPr>
            <p:nvPr/>
          </p:nvCxnSpPr>
          <p:spPr>
            <a:xfrm flipH="1" flipV="1">
              <a:off x="5114971" y="3611348"/>
              <a:ext cx="917530" cy="268502"/>
            </a:xfrm>
            <a:prstGeom prst="straightConnector1">
              <a:avLst/>
            </a:prstGeom>
            <a:ln w="12700">
              <a:tailEnd type="triangle"/>
            </a:ln>
          </p:spPr>
          <p:style>
            <a:lnRef idx="3">
              <a:schemeClr val="dk1"/>
            </a:lnRef>
            <a:fillRef idx="0">
              <a:schemeClr val="dk1"/>
            </a:fillRef>
            <a:effectRef idx="2">
              <a:schemeClr val="dk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262131435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35</TotalTime>
  <Words>12</Words>
  <Application>Microsoft Office PowerPoint</Application>
  <PresentationFormat>Widescreen</PresentationFormat>
  <Paragraphs>4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Xinyi Shen</dc:creator>
  <cp:lastModifiedBy>Xinyi Shen</cp:lastModifiedBy>
  <cp:revision>3</cp:revision>
  <dcterms:created xsi:type="dcterms:W3CDTF">2023-03-09T23:48:40Z</dcterms:created>
  <dcterms:modified xsi:type="dcterms:W3CDTF">2023-03-10T00:23:53Z</dcterms:modified>
</cp:coreProperties>
</file>

<file path=docProps/thumbnail.jpeg>
</file>